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9" r:id="rId2"/>
    <p:sldId id="308" r:id="rId3"/>
    <p:sldId id="309" r:id="rId4"/>
    <p:sldId id="312" r:id="rId5"/>
    <p:sldId id="310" r:id="rId6"/>
    <p:sldId id="313" r:id="rId7"/>
    <p:sldId id="316" r:id="rId8"/>
    <p:sldId id="314" r:id="rId9"/>
    <p:sldId id="317" r:id="rId10"/>
    <p:sldId id="321" r:id="rId11"/>
    <p:sldId id="323" r:id="rId12"/>
  </p:sldIdLst>
  <p:sldSz cx="9144000" cy="5724525"/>
  <p:notesSz cx="6761163" cy="99425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20" autoAdjust="0"/>
    <p:restoredTop sz="94660"/>
  </p:normalViewPr>
  <p:slideViewPr>
    <p:cSldViewPr>
      <p:cViewPr varScale="1">
        <p:scale>
          <a:sx n="129" d="100"/>
          <a:sy n="129" d="100"/>
        </p:scale>
        <p:origin x="1374" y="120"/>
      </p:cViewPr>
      <p:guideLst>
        <p:guide orient="horz" pos="180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0F25B-7B80-4C3F-8E2A-09D60D8025EC}" type="datetimeFigureOut">
              <a:rPr lang="zh-CN" altLang="en-US" smtClean="0"/>
              <a:t>2021/6/15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ECB67-F8FF-4341-8EDE-847D60772E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4502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B21FA-AC3B-4D73-9B10-49136D043008}" type="datetimeFigureOut">
              <a:rPr lang="zh-CN" altLang="en-US" smtClean="0"/>
              <a:t>2021/6/15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746125"/>
            <a:ext cx="59515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42322-B5E9-40E2-9D69-E861E967DD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4982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06400" y="747713"/>
            <a:ext cx="5949950" cy="37258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F709D4-4995-43D9-948D-8FC1AF6828D2}" type="slidenum">
              <a:rPr lang="zh-CN" altLang="en-US" smtClean="0"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06400" y="747713"/>
            <a:ext cx="5949950" cy="37258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F709D4-4995-43D9-948D-8FC1AF6828D2}" type="slidenum">
              <a:rPr lang="zh-CN" altLang="en-US" smtClean="0"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06400" y="747713"/>
            <a:ext cx="5949950" cy="37258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F709D4-4995-43D9-948D-8FC1AF6828D2}" type="slidenum">
              <a:rPr lang="zh-CN" altLang="en-US" smtClean="0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06400" y="747713"/>
            <a:ext cx="5949950" cy="37258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F709D4-4995-43D9-948D-8FC1AF6828D2}" type="slidenum">
              <a:rPr lang="zh-CN" altLang="en-US" smtClean="0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06400" y="747713"/>
            <a:ext cx="5949950" cy="37258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F709D4-4995-43D9-948D-8FC1AF6828D2}" type="slidenum">
              <a:rPr lang="zh-CN" altLang="en-US" smtClean="0"/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06400" y="747713"/>
            <a:ext cx="5949950" cy="37258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F709D4-4995-43D9-948D-8FC1AF6828D2}" type="slidenum">
              <a:rPr lang="zh-CN" altLang="en-US" smtClean="0"/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06400" y="747713"/>
            <a:ext cx="5949950" cy="37258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F709D4-4995-43D9-948D-8FC1AF6828D2}" type="slidenum">
              <a:rPr lang="zh-CN" altLang="en-US" smtClean="0"/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06400" y="747713"/>
            <a:ext cx="5949950" cy="37258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F709D4-4995-43D9-948D-8FC1AF6828D2}" type="slidenum">
              <a:rPr lang="zh-CN" altLang="en-US" smtClean="0"/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06400" y="747713"/>
            <a:ext cx="5949950" cy="37258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F709D4-4995-43D9-948D-8FC1AF6828D2}" type="slidenum">
              <a:rPr lang="zh-CN" altLang="en-US" smtClean="0"/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778317"/>
            <a:ext cx="7772400" cy="12270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43898"/>
            <a:ext cx="6400800" cy="146293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9249"/>
            <a:ext cx="2057400" cy="488439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9249"/>
            <a:ext cx="6019800" cy="488439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678540"/>
            <a:ext cx="7772400" cy="113695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426299"/>
            <a:ext cx="7772400" cy="12522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35725"/>
            <a:ext cx="4038600" cy="37779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1" y="1335725"/>
            <a:ext cx="4038600" cy="37779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2021/6/15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81394"/>
            <a:ext cx="4040188" cy="5340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5416"/>
            <a:ext cx="4040188" cy="32982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281394"/>
            <a:ext cx="4041775" cy="5340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815416"/>
            <a:ext cx="4041775" cy="32982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2021/6/15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2021/6/15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2021/6/15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4" y="227923"/>
            <a:ext cx="3008313" cy="96998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1" y="227923"/>
            <a:ext cx="5111750" cy="48857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4" y="1197913"/>
            <a:ext cx="3008313" cy="391573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2021/6/15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7167"/>
            <a:ext cx="5486400" cy="4730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1499"/>
            <a:ext cx="5486400" cy="34347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80236"/>
            <a:ext cx="5486400" cy="6718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2021/6/15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29246"/>
            <a:ext cx="8229600" cy="954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335725"/>
            <a:ext cx="8229600" cy="3777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5305789"/>
            <a:ext cx="2133600" cy="304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5305789"/>
            <a:ext cx="2895600" cy="304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5305789"/>
            <a:ext cx="2133600" cy="304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hrp.huaxi.com/" TargetMode="External"/><Relationship Id="rId4" Type="http://schemas.openxmlformats.org/officeDocument/2006/relationships/hyperlink" Target="http://hrp.wchscu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D文件稿\0.华西医院规范化PPT模版2010版20100906\华西医院文模板、照片\图片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" y="1192600"/>
            <a:ext cx="3187545" cy="4531927"/>
          </a:xfrm>
          <a:prstGeom prst="rect">
            <a:avLst/>
          </a:prstGeom>
          <a:noFill/>
        </p:spPr>
      </p:pic>
      <p:sp>
        <p:nvSpPr>
          <p:cNvPr id="2" name="矩形 1"/>
          <p:cNvSpPr/>
          <p:nvPr/>
        </p:nvSpPr>
        <p:spPr>
          <a:xfrm>
            <a:off x="357158" y="2463313"/>
            <a:ext cx="8424936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科室</a:t>
            </a:r>
            <a:r>
              <a:rPr lang="zh-CN" altLang="en-US" sz="4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资产</a:t>
            </a:r>
            <a:r>
              <a:rPr lang="zh-CN" altLang="en-US" sz="4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盘点</a:t>
            </a:r>
            <a:r>
              <a:rPr lang="zh-CN" altLang="en-US" sz="4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zh-CN" altLang="en-US" sz="4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手册</a:t>
            </a:r>
            <a:endParaRPr lang="en-US" altLang="zh-CN" sz="4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2267744" y="454517"/>
          <a:ext cx="4608512" cy="1399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1" r:id="rId4" imgW="5651500" imgH="1854200" progId="">
                  <p:embed/>
                </p:oleObj>
              </mc:Choice>
              <mc:Fallback>
                <p:oleObj r:id="rId4" imgW="5651500" imgH="18542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454517"/>
                        <a:ext cx="4608512" cy="13996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3595599" y="4076708"/>
            <a:ext cx="1861408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altLang="zh-CN" sz="23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3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sz="23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3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07</a:t>
            </a:r>
            <a:r>
              <a:rPr lang="zh-CN" altLang="en-US" sz="23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en-US" altLang="zh-CN" sz="23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8662" y="147620"/>
            <a:ext cx="7786742" cy="642942"/>
          </a:xfrm>
        </p:spPr>
        <p:txBody>
          <a:bodyPr>
            <a:no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科室资产盘点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使用手册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Picture 1" descr="C:\Users\Administrator\AppData\Roaming\Tencent\Users\813349782\QQ\WinTemp\RichOle\0PBYBXAHIIO2_QM0GIRCMN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3" y="59612"/>
            <a:ext cx="1227405" cy="715571"/>
          </a:xfrm>
          <a:prstGeom prst="rect">
            <a:avLst/>
          </a:prstGeom>
          <a:noFill/>
        </p:spPr>
      </p:pic>
      <p:cxnSp>
        <p:nvCxnSpPr>
          <p:cNvPr id="13" name="直接连接符 12"/>
          <p:cNvCxnSpPr/>
          <p:nvPr/>
        </p:nvCxnSpPr>
        <p:spPr>
          <a:xfrm>
            <a:off x="1071538" y="861998"/>
            <a:ext cx="73787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18047"/>
            <a:ext cx="6768752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深度视觉·原创设计 https://www.docer.com/works?userid=22383862"/>
          <p:cNvSpPr txBox="1"/>
          <p:nvPr/>
        </p:nvSpPr>
        <p:spPr>
          <a:xfrm>
            <a:off x="722630" y="4878486"/>
            <a:ext cx="7325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rgbClr val="FF0000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注：图为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科室盘点流程图，请在要求期间内进行盘点工作。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603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627794" y="2020769"/>
            <a:ext cx="4243469" cy="1446550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  <a:reflection blurRad="6350" stA="50000" endA="300" endPos="55500" dist="50800" dir="5400000" sy="-100000" algn="bl" rotWithShape="0"/>
          </a:effec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zh-CN" altLang="en-US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谢  谢！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027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8662" y="147620"/>
            <a:ext cx="7786742" cy="642942"/>
          </a:xfrm>
        </p:spPr>
        <p:txBody>
          <a:bodyPr>
            <a:no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科室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资产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盘点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使用手册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Picture 1" descr="C:\Users\Administrator\AppData\Roaming\Tencent\Users\813349782\QQ\WinTemp\RichOle\0PBYBXAHIIO2_QM0GIRCMN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3" y="59612"/>
            <a:ext cx="1227405" cy="715571"/>
          </a:xfrm>
          <a:prstGeom prst="rect">
            <a:avLst/>
          </a:prstGeom>
          <a:noFill/>
        </p:spPr>
      </p:pic>
      <p:cxnSp>
        <p:nvCxnSpPr>
          <p:cNvPr id="13" name="直接连接符 12"/>
          <p:cNvCxnSpPr/>
          <p:nvPr/>
        </p:nvCxnSpPr>
        <p:spPr>
          <a:xfrm>
            <a:off x="1071538" y="861998"/>
            <a:ext cx="73787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12" name="深度视觉·原创设计 https://www.docer.com/works?userid=22383862"/>
          <p:cNvSpPr txBox="1"/>
          <p:nvPr/>
        </p:nvSpPr>
        <p:spPr>
          <a:xfrm>
            <a:off x="1090532" y="4072448"/>
            <a:ext cx="7325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hlinkClick r:id="rId4"/>
              </a:rPr>
              <a:t>http://hrp.wchscu.net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（办公外网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）能上互联网电脑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</a:endParaRPr>
          </a:p>
          <a:p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</a:endParaRPr>
          </a:p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  <a:hlinkClick r:id="rId5"/>
              </a:rPr>
              <a:t>http://hrp.huaxi.com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（办公内网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）能上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his 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电脑</a:t>
            </a:r>
            <a:endParaRPr lang="en-US" altLang="zh-CN" sz="1200" dirty="0" smtClean="0">
              <a:solidFill>
                <a:srgbClr val="FF0000"/>
              </a:solidFill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</a:endParaRPr>
          </a:p>
          <a:p>
            <a:endParaRPr lang="en-US" altLang="zh-CN" sz="1200" dirty="0">
              <a:solidFill>
                <a:srgbClr val="FF0000"/>
              </a:solidFill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</a:endParaRPr>
          </a:p>
          <a:p>
            <a:r>
              <a:rPr lang="zh-CN" altLang="en-US" sz="1200" dirty="0" smtClean="0">
                <a:solidFill>
                  <a:srgbClr val="FF0000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登录账号提示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：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</a:endParaRPr>
          </a:p>
          <a:p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1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、科室使用</a:t>
            </a:r>
            <a:r>
              <a:rPr lang="en-US" altLang="zh-CN" sz="1200" dirty="0" err="1" smtClean="0">
                <a:solidFill>
                  <a:srgbClr val="FF0000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kssh</a:t>
            </a:r>
            <a:r>
              <a:rPr lang="zh-CN" altLang="en-US" sz="1200" dirty="0" smtClean="0">
                <a:solidFill>
                  <a:srgbClr val="FF0000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***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账号进入系统做“资产盘点“。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7" y="925819"/>
            <a:ext cx="7344195" cy="302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8662" y="147620"/>
            <a:ext cx="7786742" cy="642942"/>
          </a:xfrm>
        </p:spPr>
        <p:txBody>
          <a:bodyPr>
            <a:no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科室资产盘点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使用手册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Picture 1" descr="C:\Users\Administrator\AppData\Roaming\Tencent\Users\813349782\QQ\WinTemp\RichOle\0PBYBXAHIIO2_QM0GIRCMN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3" y="59612"/>
            <a:ext cx="1227405" cy="715571"/>
          </a:xfrm>
          <a:prstGeom prst="rect">
            <a:avLst/>
          </a:prstGeom>
          <a:noFill/>
        </p:spPr>
      </p:pic>
      <p:cxnSp>
        <p:nvCxnSpPr>
          <p:cNvPr id="13" name="直接连接符 12"/>
          <p:cNvCxnSpPr/>
          <p:nvPr/>
        </p:nvCxnSpPr>
        <p:spPr>
          <a:xfrm>
            <a:off x="1071538" y="861998"/>
            <a:ext cx="73787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7" name="深度视觉·原创设计 https://www.docer.com/works?userid=22383862"/>
          <p:cNvSpPr txBox="1"/>
          <p:nvPr/>
        </p:nvSpPr>
        <p:spPr>
          <a:xfrm>
            <a:off x="1071538" y="4258594"/>
            <a:ext cx="7325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登录进系统后，注意</a:t>
            </a:r>
            <a:r>
              <a:rPr lang="zh-CN" altLang="en-US" sz="1200" dirty="0" smtClean="0">
                <a:solidFill>
                  <a:srgbClr val="FF0000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左上角三个横线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展开菜单（默认菜单隐藏的），点击资产盘点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-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资产盘点单功能。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904860"/>
            <a:ext cx="7378700" cy="310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8662" y="147620"/>
            <a:ext cx="7786742" cy="642942"/>
          </a:xfrm>
        </p:spPr>
        <p:txBody>
          <a:bodyPr>
            <a:no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科室资产盘点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使用手册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Picture 1" descr="C:\Users\Administrator\AppData\Roaming\Tencent\Users\813349782\QQ\WinTemp\RichOle\0PBYBXAHIIO2_QM0GIRCMN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3" y="59612"/>
            <a:ext cx="1227405" cy="715571"/>
          </a:xfrm>
          <a:prstGeom prst="rect">
            <a:avLst/>
          </a:prstGeom>
          <a:noFill/>
        </p:spPr>
      </p:pic>
      <p:cxnSp>
        <p:nvCxnSpPr>
          <p:cNvPr id="13" name="直接连接符 12"/>
          <p:cNvCxnSpPr/>
          <p:nvPr/>
        </p:nvCxnSpPr>
        <p:spPr>
          <a:xfrm>
            <a:off x="1071538" y="861998"/>
            <a:ext cx="73787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7" name="深度视觉·原创设计 https://www.docer.com/works?userid=22383862"/>
          <p:cNvSpPr txBox="1"/>
          <p:nvPr/>
        </p:nvSpPr>
        <p:spPr>
          <a:xfrm>
            <a:off x="1081460" y="4259513"/>
            <a:ext cx="7325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进入资产盘点单后，就会查到用户下所管科室的待盘点单据，</a:t>
            </a:r>
            <a:r>
              <a:rPr lang="zh-CN" altLang="en-US" sz="1200" dirty="0" smtClean="0">
                <a:solidFill>
                  <a:srgbClr val="FF0000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点击盘点单号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后进入盘点单明细对应实物进行盘点。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0" y="918047"/>
            <a:ext cx="7401157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8662" y="147620"/>
            <a:ext cx="7786742" cy="642942"/>
          </a:xfrm>
        </p:spPr>
        <p:txBody>
          <a:bodyPr>
            <a:no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科室资产盘点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使用手册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Picture 1" descr="C:\Users\Administrator\AppData\Roaming\Tencent\Users\813349782\QQ\WinTemp\RichOle\0PBYBXAHIIO2_QM0GIRCMN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3" y="59612"/>
            <a:ext cx="1227405" cy="715571"/>
          </a:xfrm>
          <a:prstGeom prst="rect">
            <a:avLst/>
          </a:prstGeom>
          <a:noFill/>
        </p:spPr>
      </p:pic>
      <p:cxnSp>
        <p:nvCxnSpPr>
          <p:cNvPr id="13" name="直接连接符 12"/>
          <p:cNvCxnSpPr/>
          <p:nvPr/>
        </p:nvCxnSpPr>
        <p:spPr>
          <a:xfrm>
            <a:off x="1071538" y="861998"/>
            <a:ext cx="73787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7" name="深度视觉·原创设计 https://www.docer.com/works?userid=22383862"/>
          <p:cNvSpPr txBox="1"/>
          <p:nvPr/>
        </p:nvSpPr>
        <p:spPr>
          <a:xfrm>
            <a:off x="1071538" y="4101963"/>
            <a:ext cx="7441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如图展示出来的就是盘点单编辑页面，填好必填项，盘点数量（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1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或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0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）默认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1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，使用者，坐落位置，如果资产已停用需写好停用原因，维护无误后，点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【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保存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】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既完成了盘点单编辑。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73" y="923736"/>
            <a:ext cx="7378700" cy="309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8662" y="147620"/>
            <a:ext cx="7786742" cy="642942"/>
          </a:xfrm>
        </p:spPr>
        <p:txBody>
          <a:bodyPr>
            <a:no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科室资产盘点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使用手册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Picture 1" descr="C:\Users\Administrator\AppData\Roaming\Tencent\Users\813349782\QQ\WinTemp\RichOle\0PBYBXAHIIO2_QM0GIRCMN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3" y="59612"/>
            <a:ext cx="1227405" cy="715571"/>
          </a:xfrm>
          <a:prstGeom prst="rect">
            <a:avLst/>
          </a:prstGeom>
          <a:noFill/>
        </p:spPr>
      </p:pic>
      <p:cxnSp>
        <p:nvCxnSpPr>
          <p:cNvPr id="13" name="直接连接符 12"/>
          <p:cNvCxnSpPr/>
          <p:nvPr/>
        </p:nvCxnSpPr>
        <p:spPr>
          <a:xfrm>
            <a:off x="1071538" y="861998"/>
            <a:ext cx="73787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10" name="深度视觉·原创设计 https://www.docer.com/works?userid=22383862"/>
          <p:cNvSpPr txBox="1"/>
          <p:nvPr/>
        </p:nvSpPr>
        <p:spPr>
          <a:xfrm>
            <a:off x="1078806" y="4230414"/>
            <a:ext cx="749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盘点单维护完</a:t>
            </a:r>
            <a:r>
              <a:rPr lang="zh-CN" altLang="en-US" sz="1200" dirty="0" smtClean="0">
                <a:solidFill>
                  <a:srgbClr val="FF0000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且</a:t>
            </a:r>
            <a:r>
              <a:rPr lang="en-US" altLang="zh-CN" sz="1200" dirty="0" smtClean="0">
                <a:solidFill>
                  <a:srgbClr val="FF0000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【</a:t>
            </a:r>
            <a:r>
              <a:rPr lang="zh-CN" altLang="en-US" sz="1200" dirty="0" smtClean="0">
                <a:solidFill>
                  <a:srgbClr val="FF0000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保存</a:t>
            </a:r>
            <a:r>
              <a:rPr lang="en-US" altLang="zh-CN" sz="1200" dirty="0" smtClean="0">
                <a:solidFill>
                  <a:srgbClr val="FF0000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】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后，可以点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【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取消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】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或右上角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×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退出编辑页面，如需打印也可以直接点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【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打印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】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进行盘点单明细打印。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9" y="990054"/>
            <a:ext cx="737870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8662" y="147620"/>
            <a:ext cx="7786742" cy="642942"/>
          </a:xfrm>
        </p:spPr>
        <p:txBody>
          <a:bodyPr>
            <a:no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科室资产盘点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使用手册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Picture 1" descr="C:\Users\Administrator\AppData\Roaming\Tencent\Users\813349782\QQ\WinTemp\RichOle\0PBYBXAHIIO2_QM0GIRCMN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3" y="59612"/>
            <a:ext cx="1227405" cy="715571"/>
          </a:xfrm>
          <a:prstGeom prst="rect">
            <a:avLst/>
          </a:prstGeom>
          <a:noFill/>
        </p:spPr>
      </p:pic>
      <p:cxnSp>
        <p:nvCxnSpPr>
          <p:cNvPr id="13" name="直接连接符 12"/>
          <p:cNvCxnSpPr/>
          <p:nvPr/>
        </p:nvCxnSpPr>
        <p:spPr>
          <a:xfrm>
            <a:off x="1071538" y="861998"/>
            <a:ext cx="73787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9" name="深度视觉·原创设计 https://www.docer.com/works?userid=22383862"/>
          <p:cNvSpPr txBox="1"/>
          <p:nvPr/>
        </p:nvSpPr>
        <p:spPr>
          <a:xfrm>
            <a:off x="1125459" y="4258593"/>
            <a:ext cx="7325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针对管理科室比较多的用户，可以在查询区输入相应条件进行筛选，下面选择完成的单据后点击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【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科室审核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】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，也可以在这里选择进行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【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批量打印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】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07" y="918046"/>
            <a:ext cx="7406953" cy="334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8662" y="147620"/>
            <a:ext cx="7786742" cy="642942"/>
          </a:xfrm>
        </p:spPr>
        <p:txBody>
          <a:bodyPr>
            <a:no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科室资产盘点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使用手册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Picture 1" descr="C:\Users\Administrator\AppData\Roaming\Tencent\Users\813349782\QQ\WinTemp\RichOle\0PBYBXAHIIO2_QM0GIRCMN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3" y="59612"/>
            <a:ext cx="1227405" cy="715571"/>
          </a:xfrm>
          <a:prstGeom prst="rect">
            <a:avLst/>
          </a:prstGeom>
          <a:noFill/>
        </p:spPr>
      </p:pic>
      <p:cxnSp>
        <p:nvCxnSpPr>
          <p:cNvPr id="13" name="直接连接符 12"/>
          <p:cNvCxnSpPr/>
          <p:nvPr/>
        </p:nvCxnSpPr>
        <p:spPr>
          <a:xfrm>
            <a:off x="1071538" y="861998"/>
            <a:ext cx="73787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7" name="深度视觉·原创设计 https://www.docer.com/works?userid=22383862"/>
          <p:cNvSpPr txBox="1"/>
          <p:nvPr/>
        </p:nvSpPr>
        <p:spPr>
          <a:xfrm>
            <a:off x="1071538" y="4446438"/>
            <a:ext cx="7325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审核后，会记录审核人及日期，如需要取消审核，如图点开下拉三角就可以撤销审核（</a:t>
            </a:r>
            <a:r>
              <a:rPr lang="zh-CN" altLang="en-US" sz="1200" dirty="0" smtClean="0">
                <a:solidFill>
                  <a:srgbClr val="FF0000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资产管理员没有审核前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），在这里也可以看到资产管理员的审核情况。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990054"/>
            <a:ext cx="7346305" cy="3240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8662" y="147620"/>
            <a:ext cx="7786742" cy="642942"/>
          </a:xfrm>
        </p:spPr>
        <p:txBody>
          <a:bodyPr>
            <a:no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科室资产盘点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使用手册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Picture 1" descr="C:\Users\Administrator\AppData\Roaming\Tencent\Users\813349782\QQ\WinTemp\RichOle\0PBYBXAHIIO2_QM0GIRCMN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3" y="59612"/>
            <a:ext cx="1227405" cy="715571"/>
          </a:xfrm>
          <a:prstGeom prst="rect">
            <a:avLst/>
          </a:prstGeom>
          <a:noFill/>
        </p:spPr>
      </p:pic>
      <p:cxnSp>
        <p:nvCxnSpPr>
          <p:cNvPr id="13" name="直接连接符 12"/>
          <p:cNvCxnSpPr/>
          <p:nvPr/>
        </p:nvCxnSpPr>
        <p:spPr>
          <a:xfrm>
            <a:off x="1071538" y="861998"/>
            <a:ext cx="73787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7" name="深度视觉·原创设计 https://www.docer.com/works?userid=22383862"/>
          <p:cNvSpPr txBox="1"/>
          <p:nvPr/>
        </p:nvSpPr>
        <p:spPr>
          <a:xfrm>
            <a:off x="1013041" y="4245612"/>
            <a:ext cx="7325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盘点有时间要求，如果出现此提示说明已经过了盘点期，如还需进行盘点，请联系相应管理员处理。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69" y="929231"/>
            <a:ext cx="7421569" cy="3157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34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411</Words>
  <Application>Microsoft Office PowerPoint</Application>
  <PresentationFormat>自定义</PresentationFormat>
  <Paragraphs>47</Paragraphs>
  <Slides>11</Slides>
  <Notes>9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11</vt:i4>
      </vt:variant>
    </vt:vector>
  </HeadingPairs>
  <TitlesOfParts>
    <vt:vector size="17" baseType="lpstr">
      <vt:lpstr>阿里巴巴普惠体 M</vt:lpstr>
      <vt:lpstr>宋体</vt:lpstr>
      <vt:lpstr>微软雅黑</vt:lpstr>
      <vt:lpstr>Arial</vt:lpstr>
      <vt:lpstr>Calibri</vt:lpstr>
      <vt:lpstr>Office 主题</vt:lpstr>
      <vt:lpstr>PowerPoint 演示文稿</vt:lpstr>
      <vt:lpstr>科室资产盘点使用手册</vt:lpstr>
      <vt:lpstr>科室资产盘点使用手册</vt:lpstr>
      <vt:lpstr>科室资产盘点使用手册</vt:lpstr>
      <vt:lpstr>科室资产盘点使用手册</vt:lpstr>
      <vt:lpstr>科室资产盘点使用手册</vt:lpstr>
      <vt:lpstr>科室资产盘点使用手册</vt:lpstr>
      <vt:lpstr>科室资产盘点使用手册</vt:lpstr>
      <vt:lpstr>科室资产盘点使用手册</vt:lpstr>
      <vt:lpstr>科室资产盘点使用手册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1090</cp:lastModifiedBy>
  <cp:revision>248</cp:revision>
  <cp:lastPrinted>2018-09-10T07:56:00Z</cp:lastPrinted>
  <dcterms:created xsi:type="dcterms:W3CDTF">2014-01-22T02:21:00Z</dcterms:created>
  <dcterms:modified xsi:type="dcterms:W3CDTF">2021-06-15T03:16:32Z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