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3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gs" Target="tags/tag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29780-226A-4928-958C-8701877287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60A99-FEB3-4893-9D2E-C97F61E040C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93800"/>
            <a:ext cx="9144000" cy="298985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四川省科技厅</a:t>
            </a:r>
            <a:b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2024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年第二批中央在川高校院所“聚源兴川”项目申报书填写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4529138"/>
            <a:ext cx="9144000" cy="1655762"/>
          </a:xfrm>
        </p:spPr>
        <p:txBody>
          <a:bodyPr/>
          <a:lstStyle/>
          <a:p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仅供参考，以系统为准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67" y="615894"/>
            <a:ext cx="11839866" cy="562621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98" y="755512"/>
            <a:ext cx="11760804" cy="534697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52" y="588904"/>
            <a:ext cx="11328696" cy="568019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055" y="230773"/>
            <a:ext cx="9845890" cy="639645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231" y="370944"/>
            <a:ext cx="6575537" cy="611611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408680" y="0"/>
            <a:ext cx="533273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185" y="207057"/>
            <a:ext cx="5597629" cy="644388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88" y="315603"/>
            <a:ext cx="5343623" cy="622679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83" y="368219"/>
            <a:ext cx="7440433" cy="612156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464" y="254196"/>
            <a:ext cx="5007072" cy="634960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409" y="195660"/>
            <a:ext cx="5207181" cy="646668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352" y="418509"/>
            <a:ext cx="9201296" cy="602098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09" y="263782"/>
            <a:ext cx="5308781" cy="633043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197" y="233311"/>
            <a:ext cx="9053606" cy="639137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991" y="213619"/>
            <a:ext cx="4988018" cy="643076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276" y="330248"/>
            <a:ext cx="6991447" cy="619750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152" y="174978"/>
            <a:ext cx="5435696" cy="650804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commondata" val="eyJoZGlkIjoiMWNlYTk4NzI2OGM4MDNiMTA4OGNkMjFkNDU1ODY1Nz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WPS 演示</Application>
  <PresentationFormat>宽屏</PresentationFormat>
  <Paragraphs>4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Arial</vt:lpstr>
      <vt:lpstr>宋体</vt:lpstr>
      <vt:lpstr>Wingdings</vt:lpstr>
      <vt:lpstr>微软雅黑</vt:lpstr>
      <vt:lpstr>Arial Unicode MS</vt:lpstr>
      <vt:lpstr>等线 Light</vt:lpstr>
      <vt:lpstr>等线</vt:lpstr>
      <vt:lpstr>Calibri</vt:lpstr>
      <vt:lpstr>Office 主题​​</vt:lpstr>
      <vt:lpstr>四川省科技厅 2024年第二批中央在川高校院所“聚源兴川”项目申报书填写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2024年第二批中央在川高校院所“聚源兴川”项目申报书填写</dc:title>
  <dc:creator>xiaoshengt@126.com</dc:creator>
  <cp:lastModifiedBy>WPS_1489729600</cp:lastModifiedBy>
  <cp:revision>7</cp:revision>
  <dcterms:created xsi:type="dcterms:W3CDTF">2023-12-29T07:06:00Z</dcterms:created>
  <dcterms:modified xsi:type="dcterms:W3CDTF">2024-01-03T01:57:50Z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1A3F0D38047C445D8B57E4539A2FC8CC_12</vt:lpwstr>
  </property>
  <property fmtid="{D5CDD505-2E9C-101B-9397-08002B2CF9AE}" pid="3" name="KSOProductBuildVer">
    <vt:lpwstr>2052-12.1.0.16120</vt:lpwstr>
  </property>
</Properties>
</file>